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1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9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2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0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1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7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3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5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0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7988-3644-4BA7-9314-DB14FAD5D96E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B101-E980-426D-AB2E-75123CD37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4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36874" t="29630" r="16408" b="37685"/>
          <a:stretch/>
        </p:blipFill>
        <p:spPr>
          <a:xfrm>
            <a:off x="1485899" y="1514475"/>
            <a:ext cx="8543925" cy="336232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/>
          <a:srcRect l="42813" t="77222" r="17187" b="15000"/>
          <a:stretch/>
        </p:blipFill>
        <p:spPr>
          <a:xfrm>
            <a:off x="2552700" y="4981575"/>
            <a:ext cx="7315200" cy="800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48953" y="498813"/>
            <a:ext cx="34660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ההגירה מישראל בעלייה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1360" y="972920"/>
            <a:ext cx="7237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יוצאים מול חוזרים לטווח ארוך (ללא 2024), בשיטת המדידה החדשה של </a:t>
            </a:r>
            <a:r>
              <a:rPr lang="he-IL" dirty="0" err="1" smtClean="0"/>
              <a:t>הלמ"ס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206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מסך רחב</PresentationFormat>
  <Paragraphs>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tech-users</dc:creator>
  <cp:lastModifiedBy>tech-users</cp:lastModifiedBy>
  <cp:revision>1</cp:revision>
  <dcterms:created xsi:type="dcterms:W3CDTF">2024-10-21T17:26:51Z</dcterms:created>
  <dcterms:modified xsi:type="dcterms:W3CDTF">2024-10-21T17:27:04Z</dcterms:modified>
</cp:coreProperties>
</file>